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8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5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8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8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7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1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0261" y="431484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DOWNLOAD VÀ ADD FIREWALL FORTIGATE VÀO EVE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8281" y="1256923"/>
            <a:ext cx="111508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Link tải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8281" y="2042809"/>
            <a:ext cx="9396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https://drive.google.com/drive/folders/10owi-oPjnU-roqzQaXYfohtL6IByMv1e?fbclid=IwAR2fZkCjuGgIOojqQa4dqmT2EX38dZ3t0ZCSM-ZgA7rpDQ9k5TewfVbDSfM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281" y="3004252"/>
            <a:ext cx="2410161" cy="111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5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8281" y="1256923"/>
            <a:ext cx="250931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487E"/>
                </a:solidFill>
                <a:latin typeface="Bahnschrift SemiBold" panose="020B0502040204020203" pitchFamily="34" charset="0"/>
              </a:defRPr>
            </a:lvl1pPr>
          </a:lstStyle>
          <a:p>
            <a:r>
              <a:rPr lang="en-US"/>
              <a:t>Add vào EVE-NG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8281" y="2042809"/>
            <a:ext cx="9396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- Nếu bạn chưa cài eve-ng: truy cập </a:t>
            </a:r>
            <a:r>
              <a:rPr lang="en-US" smtClean="0">
                <a:solidFill>
                  <a:srgbClr val="C00000"/>
                </a:solidFill>
              </a:rPr>
              <a:t>bit.ly/cai-eve</a:t>
            </a:r>
          </a:p>
          <a:p>
            <a:r>
              <a:rPr lang="en-US" smtClean="0"/>
              <a:t>- Tạo thư mục trong </a:t>
            </a:r>
            <a:r>
              <a:rPr lang="en-US" smtClean="0">
                <a:solidFill>
                  <a:srgbClr val="0070C0"/>
                </a:solidFill>
              </a:rPr>
              <a:t>/opt/unetlab/addons/qemu/fortinet-FGT-6.4.0</a:t>
            </a:r>
          </a:p>
          <a:p>
            <a:r>
              <a:rPr lang="en-US" smtClean="0"/>
              <a:t>- Truyền file </a:t>
            </a:r>
            <a:r>
              <a:rPr lang="en-US" b="1" smtClean="0"/>
              <a:t>virtioa.qcow2</a:t>
            </a:r>
            <a:r>
              <a:rPr lang="en-US" smtClean="0"/>
              <a:t> vào thư mục trên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024" y="3215468"/>
            <a:ext cx="5029902" cy="18862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10261" y="431484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DOWNLOAD VÀ ADD FIREWALL FORTIGATE VÀO EVE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8281" y="1256923"/>
            <a:ext cx="250931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487E"/>
                </a:solidFill>
                <a:latin typeface="Bahnschrift SemiBold" panose="020B0502040204020203" pitchFamily="34" charset="0"/>
              </a:defRPr>
            </a:lvl1pPr>
          </a:lstStyle>
          <a:p>
            <a:r>
              <a:rPr lang="en-US"/>
              <a:t>Add vào EVE-NG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8281" y="2042809"/>
            <a:ext cx="9396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- Truy cập vào web gui của eve rồi lấy node Fortinet ra (xem trong video demo)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10261" y="431484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DOWNLOAD VÀ ADD FIREWALL FORTIGATE VÀO EVE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76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Bahnschrift SemiBold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Minh Hải</dc:creator>
  <cp:lastModifiedBy>Nguyễn Minh Hải</cp:lastModifiedBy>
  <cp:revision>7</cp:revision>
  <dcterms:created xsi:type="dcterms:W3CDTF">2023-02-04T04:58:17Z</dcterms:created>
  <dcterms:modified xsi:type="dcterms:W3CDTF">2023-02-04T05:36:54Z</dcterms:modified>
</cp:coreProperties>
</file>