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8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9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9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E691C-0FAF-4811-A0C3-9475C2DEC474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298A-A9C1-40F7-AED9-0DA73B1EC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71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E691C-0FAF-4811-A0C3-9475C2DEC474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298A-A9C1-40F7-AED9-0DA73B1EC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0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E691C-0FAF-4811-A0C3-9475C2DEC474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298A-A9C1-40F7-AED9-0DA73B1EC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680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E691C-0FAF-4811-A0C3-9475C2DEC474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298A-A9C1-40F7-AED9-0DA73B1EC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352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E691C-0FAF-4811-A0C3-9475C2DEC474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298A-A9C1-40F7-AED9-0DA73B1EC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386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E691C-0FAF-4811-A0C3-9475C2DEC474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298A-A9C1-40F7-AED9-0DA73B1EC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587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E691C-0FAF-4811-A0C3-9475C2DEC474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298A-A9C1-40F7-AED9-0DA73B1EC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380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E691C-0FAF-4811-A0C3-9475C2DEC474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298A-A9C1-40F7-AED9-0DA73B1EC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673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E691C-0FAF-4811-A0C3-9475C2DEC474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298A-A9C1-40F7-AED9-0DA73B1EC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961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E691C-0FAF-4811-A0C3-9475C2DEC474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298A-A9C1-40F7-AED9-0DA73B1EC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513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E691C-0FAF-4811-A0C3-9475C2DEC474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298A-A9C1-40F7-AED9-0DA73B1EC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194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6E691C-0FAF-4811-A0C3-9475C2DEC474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E2298A-A9C1-40F7-AED9-0DA73B1EC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962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89683" y="350003"/>
            <a:ext cx="5072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TRUY CẬP INTERNET VÀ XEM LOG</a:t>
            </a: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48280" y="1035112"/>
            <a:ext cx="3115901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00487E"/>
                </a:solidFill>
                <a:latin typeface="Bahnschrift SemiBold" panose="020B0502040204020203" pitchFamily="34" charset="0"/>
              </a:rPr>
              <a:t>Dựng mô hình lab trong eve</a:t>
            </a:r>
            <a:endParaRPr lang="en-US">
              <a:solidFill>
                <a:srgbClr val="00487E"/>
              </a:solidFill>
              <a:latin typeface="Bahnschrift SemiBold" panose="020B0502040204020203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9525" y="2065985"/>
            <a:ext cx="4505954" cy="129558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58432" y="4418091"/>
            <a:ext cx="62703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Nếu bạn chưa có image windows thì tải và xem cách add tại đây: </a:t>
            </a:r>
          </a:p>
          <a:p>
            <a:r>
              <a:rPr lang="en-US">
                <a:solidFill>
                  <a:srgbClr val="0070C0"/>
                </a:solidFill>
              </a:rPr>
              <a:t>https://hainguyenit.edubit.vn/blog/download-window7-lab-eve</a:t>
            </a:r>
          </a:p>
        </p:txBody>
      </p:sp>
    </p:spTree>
    <p:extLst>
      <p:ext uri="{BB962C8B-B14F-4D97-AF65-F5344CB8AC3E}">
        <p14:creationId xmlns:p14="http://schemas.microsoft.com/office/powerpoint/2010/main" val="83851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89683" y="350003"/>
            <a:ext cx="5072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TRUY CẬP INTERNET VÀ XEM LOG</a:t>
            </a: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48280" y="1256923"/>
            <a:ext cx="3342239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00487E"/>
                </a:solidFill>
                <a:latin typeface="Bahnschrift SemiBold" panose="020B0502040204020203" pitchFamily="34" charset="0"/>
              </a:rPr>
              <a:t>Cấu hình ban đầu IP cho port1 </a:t>
            </a:r>
            <a:endParaRPr lang="en-US">
              <a:solidFill>
                <a:srgbClr val="00487E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48280" y="2100404"/>
            <a:ext cx="341093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0070C0"/>
                </a:solidFill>
              </a:rPr>
              <a:t>c</a:t>
            </a:r>
            <a:r>
              <a:rPr lang="en-US" smtClean="0">
                <a:solidFill>
                  <a:srgbClr val="0070C0"/>
                </a:solidFill>
              </a:rPr>
              <a:t>onfig system interface</a:t>
            </a:r>
          </a:p>
          <a:p>
            <a:r>
              <a:rPr lang="en-US">
                <a:solidFill>
                  <a:srgbClr val="0070C0"/>
                </a:solidFill>
              </a:rPr>
              <a:t>e</a:t>
            </a:r>
            <a:r>
              <a:rPr lang="en-US" smtClean="0">
                <a:solidFill>
                  <a:srgbClr val="0070C0"/>
                </a:solidFill>
              </a:rPr>
              <a:t>dit port1</a:t>
            </a:r>
          </a:p>
          <a:p>
            <a:r>
              <a:rPr lang="en-US" smtClean="0">
                <a:solidFill>
                  <a:srgbClr val="0070C0"/>
                </a:solidFill>
              </a:rPr>
              <a:t>set mode static</a:t>
            </a:r>
          </a:p>
          <a:p>
            <a:r>
              <a:rPr lang="en-US">
                <a:solidFill>
                  <a:srgbClr val="0070C0"/>
                </a:solidFill>
              </a:rPr>
              <a:t>s</a:t>
            </a:r>
            <a:r>
              <a:rPr lang="en-US" smtClean="0">
                <a:solidFill>
                  <a:srgbClr val="0070C0"/>
                </a:solidFill>
              </a:rPr>
              <a:t>et ip 192.168.1.1/24</a:t>
            </a:r>
          </a:p>
          <a:p>
            <a:r>
              <a:rPr lang="en-US">
                <a:solidFill>
                  <a:srgbClr val="0070C0"/>
                </a:solidFill>
              </a:rPr>
              <a:t>s</a:t>
            </a:r>
            <a:r>
              <a:rPr lang="en-US" smtClean="0">
                <a:solidFill>
                  <a:srgbClr val="0070C0"/>
                </a:solidFill>
              </a:rPr>
              <a:t>et allowaccess http https ping ssh</a:t>
            </a:r>
          </a:p>
          <a:p>
            <a:endParaRPr lang="en-US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82627" y="5235799"/>
            <a:ext cx="6058279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00487E"/>
                </a:solidFill>
                <a:latin typeface="Bahnschrift SemiBold" panose="020B0502040204020203" pitchFamily="34" charset="0"/>
              </a:rPr>
              <a:t>Truy cập web gui của FGT rồi cấu hình tiếp bằng giao diện</a:t>
            </a:r>
            <a:endParaRPr lang="en-US">
              <a:solidFill>
                <a:srgbClr val="00487E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82627" y="3959547"/>
            <a:ext cx="3342239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00487E"/>
                </a:solidFill>
                <a:latin typeface="Bahnschrift SemiBold" panose="020B0502040204020203" pitchFamily="34" charset="0"/>
              </a:rPr>
              <a:t>Đặt IP cho windows PC</a:t>
            </a:r>
            <a:endParaRPr lang="en-US">
              <a:solidFill>
                <a:srgbClr val="00487E"/>
              </a:solidFill>
              <a:latin typeface="Bahnschrift SemiBol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584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89683" y="350003"/>
            <a:ext cx="5072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TRUY CẬP INTERNET VÀ XEM LOG</a:t>
            </a: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48280" y="1256923"/>
            <a:ext cx="3342239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00487E"/>
                </a:solidFill>
                <a:latin typeface="Bahnschrift SemiBold" panose="020B0502040204020203" pitchFamily="34" charset="0"/>
              </a:rPr>
              <a:t>Đặt IP cho WAN port2</a:t>
            </a:r>
            <a:endParaRPr lang="en-US">
              <a:solidFill>
                <a:srgbClr val="00487E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65453" y="3145823"/>
            <a:ext cx="3307892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00487E"/>
                </a:solidFill>
                <a:latin typeface="Bahnschrift SemiBold" panose="020B0502040204020203" pitchFamily="34" charset="0"/>
              </a:rPr>
              <a:t>Cài đặt log vào internet</a:t>
            </a:r>
            <a:endParaRPr lang="en-US">
              <a:solidFill>
                <a:srgbClr val="00487E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82627" y="2423569"/>
            <a:ext cx="3342239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00487E"/>
                </a:solidFill>
                <a:latin typeface="Bahnschrift SemiBold" panose="020B0502040204020203" pitchFamily="34" charset="0"/>
              </a:rPr>
              <a:t>Tạo rule ra internet</a:t>
            </a:r>
            <a:endParaRPr lang="en-US">
              <a:solidFill>
                <a:srgbClr val="00487E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65453" y="6230141"/>
            <a:ext cx="3307892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00487E"/>
                </a:solidFill>
                <a:latin typeface="Bahnschrift SemiBold" panose="020B0502040204020203" pitchFamily="34" charset="0"/>
              </a:rPr>
              <a:t>Test lại</a:t>
            </a:r>
            <a:endParaRPr lang="en-US">
              <a:solidFill>
                <a:srgbClr val="00487E"/>
              </a:solidFill>
              <a:latin typeface="Bahnschrift SemiBold" panose="020B0502040204020203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4285" y="3868077"/>
            <a:ext cx="8078327" cy="1867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351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100</Words>
  <Application>Microsoft Office PowerPoint</Application>
  <PresentationFormat>Widescreen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Bahnschrift SemiBold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Nguyễn Minh Hải</dc:creator>
  <cp:lastModifiedBy>Nguyễn Minh Hải</cp:lastModifiedBy>
  <cp:revision>14</cp:revision>
  <dcterms:created xsi:type="dcterms:W3CDTF">2023-02-04T04:58:17Z</dcterms:created>
  <dcterms:modified xsi:type="dcterms:W3CDTF">2023-02-04T06:18:43Z</dcterms:modified>
</cp:coreProperties>
</file>