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8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5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8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8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7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1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E691C-0FAF-4811-A0C3-9475C2DEC47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9683" y="350003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PUBLIC SERVICE TO INTERNET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8280" y="1035112"/>
            <a:ext cx="311590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Dựng mô hình lab trong eve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525" y="2065985"/>
            <a:ext cx="4505954" cy="12955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8280" y="3838441"/>
            <a:ext cx="7577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Win PC sẽ chạy FTP server, từ bên ngoài cloud (máy thật) sẽ truy cập được FTP</a:t>
            </a:r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5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9683" y="350003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TRUY CẬP INTERNET VÀ XEM LOG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8280" y="1256923"/>
            <a:ext cx="334223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Các mục cần cấu hình sẵn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8280" y="2100404"/>
            <a:ext cx="3738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</a:rPr>
              <a:t>IP WAN, IP LAN của Fortinet như bài 2</a:t>
            </a:r>
            <a:endParaRPr lang="en-US" smtClean="0">
              <a:solidFill>
                <a:srgbClr val="0070C0"/>
              </a:solidFill>
            </a:endParaRPr>
          </a:p>
          <a:p>
            <a:endParaRPr lang="en-US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8279" y="3638855"/>
            <a:ext cx="605827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Tạo virtual ip : IP public nat về IP LAN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8279" y="2703041"/>
            <a:ext cx="334223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Đặt IP cho windows </a:t>
            </a:r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PC LAN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8279" y="4390003"/>
            <a:ext cx="6058279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Tạo policy cho phép từ ngoài internet truy cập vào FTP srv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8279" y="5296923"/>
            <a:ext cx="605827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Test lại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82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Bahnschrift SemiBold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Minh Hải</dc:creator>
  <cp:lastModifiedBy>Nguyễn Minh Hải</cp:lastModifiedBy>
  <cp:revision>16</cp:revision>
  <dcterms:created xsi:type="dcterms:W3CDTF">2023-02-04T04:58:17Z</dcterms:created>
  <dcterms:modified xsi:type="dcterms:W3CDTF">2023-02-04T16:51:37Z</dcterms:modified>
</cp:coreProperties>
</file>