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8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52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386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87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8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7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E691C-0FAF-4811-A0C3-9475C2DEC474}" type="datetimeFigureOut">
              <a:rPr lang="en-US" smtClean="0"/>
              <a:t>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2298A-A9C1-40F7-AED9-0DA73B1EC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bit.ly/3mxseTa?fbclid=IwAR0Iz9TzpL18NzOQdMq5xoZQgoAkQldFopqwLizZjvpgjt85qaM1NSt2MnQ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5240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Cài đặt Active Directory trên Win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0" y="1035112"/>
            <a:ext cx="311590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Tải image win2012 cho EVE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280" y="1735214"/>
            <a:ext cx="76854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Vào link này </a:t>
            </a:r>
            <a:r>
              <a:rPr lang="en-US">
                <a:hlinkClick r:id="rId2"/>
              </a:rPr>
              <a:t>https://bit.ly/3mxseTa</a:t>
            </a:r>
            <a:r>
              <a:rPr lang="en-US"/>
              <a:t> </a:t>
            </a:r>
            <a:endParaRPr lang="en-US" smtClean="0"/>
          </a:p>
          <a:p>
            <a:r>
              <a:rPr lang="en-US" smtClean="0"/>
              <a:t>Chọn down win2012 và add vào EVE (pass đăng nhập win khi mở lên là *afc123)</a:t>
            </a:r>
          </a:p>
          <a:p>
            <a:r>
              <a:rPr lang="en-US" smtClean="0"/>
              <a:t>Xem hướng dẫn add tại </a:t>
            </a:r>
            <a:r>
              <a:rPr lang="en-US" smtClean="0">
                <a:solidFill>
                  <a:srgbClr val="0070C0"/>
                </a:solidFill>
              </a:rPr>
              <a:t>bit.ly/cai-eve</a:t>
            </a:r>
            <a:endParaRPr lang="en-US" smtClean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8280" y="2804648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PC yêu cầu chạy win2012 trong eve: từ 16GB 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5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6309" y="315729"/>
            <a:ext cx="5072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Cài đặt Active Directory trên Win 2012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8281" y="1035112"/>
            <a:ext cx="227393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Cài Active Directory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8280" y="1735214"/>
            <a:ext cx="488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Quy hoạch Domain name: tùy ý, ví dụ: hainm.local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0709" y="2574201"/>
            <a:ext cx="227393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Cài xong, tạo user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0709" y="3497655"/>
            <a:ext cx="3677216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00487E"/>
                </a:solidFill>
                <a:latin typeface="Bahnschrift SemiBold" panose="020B0502040204020203" pitchFamily="34" charset="0"/>
              </a:rPr>
              <a:t>Tác dụng của AD với Fortigate</a:t>
            </a:r>
            <a:endParaRPr lang="en-US">
              <a:solidFill>
                <a:srgbClr val="00487E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8280" y="4097943"/>
            <a:ext cx="10189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Mở rule theo username của người dùng, thay vì IP của PC. Vì có thể người này dùng PC của người kia, sẽ bị</a:t>
            </a:r>
          </a:p>
          <a:p>
            <a:r>
              <a:rPr lang="en-US"/>
              <a:t>c</a:t>
            </a:r>
            <a:r>
              <a:rPr lang="en-US" smtClean="0"/>
              <a:t>hung 1 IP, nhưng trong log firewall sẽ thấy các username khác nhau, từ đó biết hoạt động của từng người</a:t>
            </a:r>
          </a:p>
        </p:txBody>
      </p:sp>
    </p:spTree>
    <p:extLst>
      <p:ext uri="{BB962C8B-B14F-4D97-AF65-F5344CB8AC3E}">
        <p14:creationId xmlns:p14="http://schemas.microsoft.com/office/powerpoint/2010/main" val="276193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112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 SemiBold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Minh Hải</dc:creator>
  <cp:lastModifiedBy>Nguyễn Minh Hải</cp:lastModifiedBy>
  <cp:revision>22</cp:revision>
  <dcterms:created xsi:type="dcterms:W3CDTF">2023-02-04T04:58:17Z</dcterms:created>
  <dcterms:modified xsi:type="dcterms:W3CDTF">2023-02-05T14:26:45Z</dcterms:modified>
</cp:coreProperties>
</file>