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8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7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691C-0FAF-4811-A0C3-9475C2DEC47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5240" y="315729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Tích hợp Fortinet với AD và mở rule internet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035112"/>
            <a:ext cx="219244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Đặt IP như mô hình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620" y="1754495"/>
            <a:ext cx="6154009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5240" y="315729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Tích hợp Fortinet với AD và mở rule internet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39226" y="850446"/>
            <a:ext cx="311590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Tích hợp FGT với AD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794" y="1564373"/>
            <a:ext cx="6154009" cy="33246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6773" y="1863137"/>
            <a:ext cx="5072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AD đã tạo trong bài trước</a:t>
            </a:r>
          </a:p>
          <a:p>
            <a:r>
              <a:rPr lang="en-US" smtClean="0"/>
              <a:t>Domain name : hainm.local</a:t>
            </a:r>
          </a:p>
          <a:p>
            <a:r>
              <a:rPr lang="en-US" smtClean="0"/>
              <a:t>User tạo sẵn: u1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5240" y="315729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Tích hợp Fortinet với AD và mở rule internet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39226" y="850446"/>
            <a:ext cx="390355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Cho PC join domain trên AD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189" y="1500998"/>
            <a:ext cx="6154009" cy="33246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6773" y="1863137"/>
            <a:ext cx="5072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Ban đầu cho DNS của PC về thành IP</a:t>
            </a:r>
          </a:p>
          <a:p>
            <a:r>
              <a:rPr lang="en-US" smtClean="0"/>
              <a:t>Của AD</a:t>
            </a:r>
          </a:p>
          <a:p>
            <a:r>
              <a:rPr lang="en-US" smtClean="0"/>
              <a:t>Join domain xong thì chỉnh về</a:t>
            </a:r>
          </a:p>
          <a:p>
            <a:r>
              <a:rPr lang="en-US" smtClean="0"/>
              <a:t>8.8.8.8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5240" y="315729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Tích hợp Fortinet với AD và mở rule internet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39226" y="850446"/>
            <a:ext cx="288051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Tạo rule internet và test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0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Hải</dc:creator>
  <cp:lastModifiedBy>Nguyễn Minh Hải</cp:lastModifiedBy>
  <cp:revision>27</cp:revision>
  <dcterms:created xsi:type="dcterms:W3CDTF">2023-02-04T04:58:17Z</dcterms:created>
  <dcterms:modified xsi:type="dcterms:W3CDTF">2023-02-07T15:07:40Z</dcterms:modified>
</cp:coreProperties>
</file>